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8FAC-C50A-4467-B8B5-9ABD8780EC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EDCE-1C29-420F-9044-F70959334F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5-01-9780081002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36576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514600" y="3733800"/>
            <a:ext cx="2267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25.1 Cover Concrete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10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0"/>
            <a:ext cx="42672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505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25.10 Corrosion in an Oil Retaining Structure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11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4038600" cy="3048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657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25.11 Salt Accumulation on Concrete Masonry Blocks in a Parking Garage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2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42672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581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25.2 Schematic Diagram of Transport Processes in a Tunnel Lining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7244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3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472440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11480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25.3 Schematic Diagram of Wicking Process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5" name="Picture 4" descr="f25-04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762000"/>
            <a:ext cx="44958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3581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25.4 Schematic Diagram of Diffusion into Concrete Structure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5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946" y="533400"/>
            <a:ext cx="7084054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3886200"/>
            <a:ext cx="3156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25.5 Factors Affecting Durability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6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3456432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733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25.6 Carbonated Concrete on a 50-Year-Old Chapel at Coventry Cathedral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7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46482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25.7 Pitting of Steel Reinforcement in Concrete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8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609600"/>
            <a:ext cx="4267200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581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25.8 Anode and Cathode on Two Layers of Reinforcing Bars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24815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© 2016 Elsevier Ltd. All rights reserved.</a:t>
            </a:r>
            <a:endParaRPr lang="en-US" sz="1200" dirty="0"/>
          </a:p>
        </p:txBody>
      </p:sp>
      <p:pic>
        <p:nvPicPr>
          <p:cNvPr id="3" name="Picture 2" descr="f25-09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09600"/>
            <a:ext cx="46482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657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25.8 Anode and Cathode on Two Layers of Reinforcing Bars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11</cp:revision>
  <dcterms:created xsi:type="dcterms:W3CDTF">2015-09-22T04:12:53Z</dcterms:created>
  <dcterms:modified xsi:type="dcterms:W3CDTF">2015-09-22T05:10:27Z</dcterms:modified>
</cp:coreProperties>
</file>